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54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03.03.2023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03.03.2023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03.03.2023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03.03.2023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tif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164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783906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4401" y="9615754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 07.02.2023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Saat:  12.40</a:t>
            </a:r>
            <a:endParaRPr lang="tr-TR" sz="1800" b="1" baseline="300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</a:t>
            </a:r>
            <a:r>
              <a:rPr lang="tr-TR" sz="1800" b="1" i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Zoom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Meeting</a:t>
            </a:r>
            <a:endParaRPr lang="tr-TR" sz="18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42618" y="4836371"/>
            <a:ext cx="286008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Nisa KAYIR</a:t>
            </a:r>
          </a:p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22517011</a:t>
            </a:r>
          </a:p>
        </p:txBody>
      </p:sp>
      <p:sp>
        <p:nvSpPr>
          <p:cNvPr id="7" name="Dikdörtgen 6"/>
          <p:cNvSpPr/>
          <p:nvPr/>
        </p:nvSpPr>
        <p:spPr>
          <a:xfrm>
            <a:off x="321389" y="5283110"/>
            <a:ext cx="6624736" cy="4330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Konu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1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AKSİYEL 2-HİDROKSİMETİL-1,4-BENZODİOKSAN SÜBSTİTÜE SİLİKON (IV) FTALOSİYANİN SENTEZİ, KARAKTERİZASYONU VE AGREGASYON ÖZELLİKLERİNİN ARAŞTIRILMASI</a:t>
            </a:r>
            <a:endParaRPr lang="tr-TR" sz="1400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>
                <a:latin typeface="Times New Roman"/>
                <a:ea typeface="Batang"/>
              </a:rPr>
              <a:t> </a:t>
            </a:r>
            <a:r>
              <a:rPr lang="tr-TR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Batang"/>
              </a:rPr>
              <a:t>Doç.Dr.Semih</a:t>
            </a: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Batang"/>
              </a:rPr>
              <a:t> GÖRDÜK</a:t>
            </a:r>
            <a:endParaRPr lang="tr-TR" b="1" dirty="0">
              <a:solidFill>
                <a:schemeClr val="accent1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891955" y="1706043"/>
            <a:ext cx="3671891" cy="3343596"/>
          </a:xfrm>
          <a:prstGeom prst="star5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 dirty="0"/>
          </a:p>
        </p:txBody>
      </p:sp>
      <p:pic>
        <p:nvPicPr>
          <p:cNvPr id="9" name="Picture 8" descr="Text&#10;&#10;Description automatically generated with medium confidence">
            <a:extLst>
              <a:ext uri="{FF2B5EF4-FFF2-40B4-BE49-F238E27FC236}">
                <a16:creationId xmlns:a16="http://schemas.microsoft.com/office/drawing/2014/main" xmlns="" id="{A46E8F6E-7797-F6A1-8758-94D06B44B709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12" r="851" b="6342"/>
          <a:stretch/>
        </p:blipFill>
        <p:spPr>
          <a:xfrm>
            <a:off x="432098" y="7015939"/>
            <a:ext cx="6336703" cy="1726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205</TotalTime>
  <Words>43</Words>
  <Application>Microsoft Office PowerPoint</Application>
  <PresentationFormat>Özel</PresentationFormat>
  <Paragraphs>19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Batang</vt:lpstr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26</cp:revision>
  <dcterms:created xsi:type="dcterms:W3CDTF">2016-11-29T08:51:08Z</dcterms:created>
  <dcterms:modified xsi:type="dcterms:W3CDTF">2023-03-03T08:28:57Z</dcterms:modified>
</cp:coreProperties>
</file>